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606549ce5_0_4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a606549ce5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606549ce5_0_4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a606549ce5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a606549ce5_0_4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a606549ce5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606549ce5_0_4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a606549ce5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606549ce5_0_4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a606549ce5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606549ce5_0_4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a606549ce5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a606549ce5_0_5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a606549ce5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606549ce5_0_5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a606549ce5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606549ce5_0_5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a606549ce5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606549ce5_0_5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a606549ce5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606549ce5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a606549ce5_0_2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606549ce5_0_4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a606549ce5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a606549ce5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a606549ce5_0_2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a606549ce5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a606549ce5_0_2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a606549ce5_0_5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a606549ce5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606549ce5_0_5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a606549ce5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a606549ce5_0_5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a606549ce5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a606549ce5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a606549ce5_0_3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a606549ce5_0_5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a606549ce5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606549ce5_0_5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a606549ce5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a606549ce5_0_5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a606549ce5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a606549ce5_0_5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a606549ce5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a606549ce5_0_4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a606549ce5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a60b5eb1c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a60b5eb1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60b5eb1c2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a60b5eb1c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606549ce5_0_4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a606549ce5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a606549ce5_0_4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a606549ce5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a606549ce5_0_4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a606549ce5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606549ce5_0_4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a606549ce5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a606549ce5_0_4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a606549ce5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606549ce5_0_4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a606549ce5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àm đẹp trang trình bày này"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àm đẹp trang trình bày này"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àm đẹp trang trình bày này"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flip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àm đẹp trang trình bày này"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flip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àm đẹp trang trình bày này"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flip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àm đẹp trang trình bày này"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flip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àm đẹp trang trình bày này"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flip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àm đẹp trang trình bày này"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flip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àm đẹp trang trình bày này"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flip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àm đẹp trang trình bày này"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gallery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88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/>
        </p:nvSpPr>
        <p:spPr>
          <a:xfrm>
            <a:off x="0" y="0"/>
            <a:ext cx="1228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4. Kết quả Thực nghiệm 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1800"/>
            <a:ext cx="11887201" cy="28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703100"/>
            <a:ext cx="11887201" cy="30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àm đẹp trang trình bày này" id="89" name="Google Shape;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gallery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88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/>
        </p:nvSpPr>
        <p:spPr>
          <a:xfrm>
            <a:off x="0" y="0"/>
            <a:ext cx="1228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4. Kết quả Thực nghiệm 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2837"/>
            <a:ext cx="11887201" cy="503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88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/>
        </p:nvSpPr>
        <p:spPr>
          <a:xfrm>
            <a:off x="0" y="0"/>
            <a:ext cx="1228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4. Kết quả Thực nghiệm </a:t>
            </a:r>
            <a:endParaRPr sz="2500">
              <a:solidFill>
                <a:schemeClr val="lt1"/>
              </a:solidFill>
            </a:endParaRPr>
          </a:p>
        </p:txBody>
      </p:sp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1800"/>
            <a:ext cx="11887201" cy="5937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àm đẹp trang trình bày này" id="193" name="Google Shape;1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Loại Lỗi&#10;Precision&#10;Recall&#10;F1-Score&#10;Độ khó&#10;Crazing&#10;99.1%&#10;98.9%&#10;99.0%&#10;⭐⭐&#10;Inclusion&#10;97.8%&#10;98.2%&#10;98.0%&#10;⭐⭐⭐&#10;Patches&#10;98.9%&#10;98.7%&#10;98.8%&#10;⭐⭐&#10;Pitted Surface&#10;97.6%&#10;98.0%&#10;97.8%&#10;⭐⭐⭐&#10;Rolled-in Scale&#10;98.7%&#10;98.4%&#10;98.5%&#10;⭐⭐⭐&#10;Scratches&#10;98.9%&#10;99.1%&#10;99.0%&#10;⭐&#10;Trung bình&#10;98.5%&#10;98.5%&#10;98.5%&#10; &#10;"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àm đẹp trang trình bày này" id="203" name="Google Shape;2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5088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/>
        </p:nvSpPr>
        <p:spPr>
          <a:xfrm>
            <a:off x="0" y="0"/>
            <a:ext cx="12283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4. Kết quả Thực nghiệm 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209" name="Google Shape;209;p37"/>
          <p:cNvSpPr txBox="1"/>
          <p:nvPr/>
        </p:nvSpPr>
        <p:spPr>
          <a:xfrm>
            <a:off x="1206300" y="364375"/>
            <a:ext cx="9779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n-US" sz="1750">
                <a:solidFill>
                  <a:schemeClr val="lt1"/>
                </a:solidFill>
                <a:highlight>
                  <a:srgbClr val="282A2C"/>
                </a:highlight>
              </a:rPr>
              <a:t>DỰ ĐOÁN VÀ VISUALIZATION</a:t>
            </a:r>
            <a:endParaRPr sz="1750">
              <a:solidFill>
                <a:schemeClr val="lt1"/>
              </a:solidFill>
              <a:highlight>
                <a:srgbClr val="282A2C"/>
              </a:highlight>
            </a:endParaRPr>
          </a:p>
        </p:txBody>
      </p:sp>
      <p:pic>
        <p:nvPicPr>
          <p:cNvPr id="210" name="Google Shape;2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288" y="818280"/>
            <a:ext cx="9779425" cy="605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àm đẹp trang trình bày này" id="215" name="Google Shape;2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gallery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àm đẹp trang trình bày này" id="220" name="Google Shape;2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flip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àm đẹp trang trình bày này" id="225" name="Google Shape;2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flip dir="l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àm đẹp trang trình bày này" id="230" name="Google Shape;2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500">
        <p14:flip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àm đẹp trang trình bày này"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flip dir="l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ảm ơn sự chú ý của quý vị.&#10;" id="235" name="Google Shape;2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500">
        <p14:gallery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àm đẹp trang trình bày này" id="240" name="Google Shape;2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àm đẹp trang trình bày này"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flip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àm đẹp trang trình bày này"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flip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àm đẹp trang trình bày này"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àm đẹp trang trình bày này"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flip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àm đẹp trang trình bày này"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1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flip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àm đẹp trang trình bày này"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" y="-114994"/>
            <a:ext cx="12191409" cy="6804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flip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